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71" r:id="rId16"/>
    <p:sldId id="270" r:id="rId17"/>
  </p:sldIdLst>
  <p:sldSz cx="12192000" cy="6858000"/>
  <p:notesSz cx="6858000" cy="9144000"/>
  <p:embeddedFontLst>
    <p:embeddedFont>
      <p:font typeface="Bahnschrift" panose="020B0502040204020203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Lobster" panose="020B0604020202020204" charset="0"/>
      <p:regular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0" name="Google Shape;22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5" name="Google Shape;1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6" name="Google Shape;17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sz="22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02336" y="6096000"/>
            <a:ext cx="10363200" cy="61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89300" y="-1079500"/>
            <a:ext cx="48006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081837" y="2032002"/>
            <a:ext cx="585152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609600" y="1536192"/>
            <a:ext cx="4876800" cy="459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5892800" y="1536192"/>
            <a:ext cx="4876800" cy="459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Cambria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mbria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48768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5892800" y="1535113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4"/>
          </p:nvPr>
        </p:nvSpPr>
        <p:spPr>
          <a:xfrm>
            <a:off x="5892800" y="2174875"/>
            <a:ext cx="48768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406400" y="6096000"/>
            <a:ext cx="103632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406400" y="381000"/>
            <a:ext cx="10363200" cy="49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75000">
              <a:schemeClr val="lt1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sz="46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jpg"/><Relationship Id="rId4" Type="http://schemas.openxmlformats.org/officeDocument/2006/relationships/image" Target="../media/image27.gif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5074001" y="5252176"/>
            <a:ext cx="5866228" cy="132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A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nálisis </a:t>
            </a: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Y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D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esarrollo </a:t>
            </a: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D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e</a:t>
            </a:r>
            <a:b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</a:b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Sistemas </a:t>
            </a: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D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e </a:t>
            </a:r>
            <a:r>
              <a:rPr lang="es-ES" sz="4000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I</a:t>
            </a:r>
            <a:r>
              <a:rPr lang="es-ES" sz="4000" b="1" dirty="0">
                <a:solidFill>
                  <a:schemeClr val="dk1"/>
                </a:solidFill>
                <a:latin typeface="Bahnschrift" panose="020B0502040204020203" pitchFamily="34" charset="0"/>
                <a:ea typeface="Source Sans Pro"/>
                <a:cs typeface="Source Sans Pro"/>
                <a:sym typeface="Source Sans Pro"/>
              </a:rPr>
              <a:t>nformación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6330715" y="4883397"/>
            <a:ext cx="3352800" cy="47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>
                <a:solidFill>
                  <a:schemeClr val="dk1"/>
                </a:solidFill>
                <a:latin typeface="Bahnschrift" panose="020B0502040204020203" pitchFamily="34" charset="0"/>
              </a:rPr>
              <a:t>FICHA: 1493990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178" y="5470873"/>
            <a:ext cx="1147099" cy="106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37506" y="-186327"/>
            <a:ext cx="11122515" cy="63548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16FE64-CAB7-46D8-9CB4-ED1ABAEEB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8" b="4673"/>
          <a:stretch/>
        </p:blipFill>
        <p:spPr>
          <a:xfrm>
            <a:off x="468923" y="305972"/>
            <a:ext cx="5030177" cy="26426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F25CD8-88D0-4AD8-B6E9-07F0FAE8D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0" b="6118"/>
          <a:stretch/>
        </p:blipFill>
        <p:spPr>
          <a:xfrm>
            <a:off x="5930899" y="483772"/>
            <a:ext cx="4862197" cy="24245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6B42ED-B1A4-402E-8F9A-F38810F7A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15" b="8540"/>
          <a:stretch/>
        </p:blipFill>
        <p:spPr>
          <a:xfrm>
            <a:off x="305777" y="3126414"/>
            <a:ext cx="3389923" cy="34256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1ACA22-EBA5-4411-BC16-D59F50BC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970" b="7635"/>
          <a:stretch/>
        </p:blipFill>
        <p:spPr>
          <a:xfrm>
            <a:off x="3482497" y="3126415"/>
            <a:ext cx="3389923" cy="34256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A04-2D55-4408-902F-0612D8F631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3" r="10231" b="7033"/>
          <a:stretch/>
        </p:blipFill>
        <p:spPr>
          <a:xfrm>
            <a:off x="7256260" y="3432402"/>
            <a:ext cx="3996918" cy="28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580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50" y="5518601"/>
            <a:ext cx="1099199" cy="10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45" y="423058"/>
            <a:ext cx="3961993" cy="297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3534" y="682725"/>
            <a:ext cx="2912303" cy="388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898" y="3745387"/>
            <a:ext cx="3724405" cy="279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8624" y="682725"/>
            <a:ext cx="3156629" cy="297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589605" y="387792"/>
            <a:ext cx="10396883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/>
              <a:t>PROCESO DE DESARROLLO </a:t>
            </a:r>
            <a:r>
              <a:rPr lang="en-US" sz="4800" b="1" cap="none"/>
              <a:t>(</a:t>
            </a:r>
            <a:r>
              <a:rPr lang="en-US" sz="4000" b="1" cap="none"/>
              <a:t>Web</a:t>
            </a:r>
            <a:r>
              <a:rPr lang="en-US" sz="4800" b="1" cap="none"/>
              <a:t>)</a:t>
            </a:r>
            <a:endParaRPr sz="4800" b="1"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05" y="2247645"/>
            <a:ext cx="4578075" cy="23462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086" y="4509236"/>
            <a:ext cx="1229139" cy="12291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4968" y="2471256"/>
            <a:ext cx="1426551" cy="14265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4" y="2551160"/>
            <a:ext cx="1654559" cy="16545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211" name="Google Shape;211;p23"/>
          <p:cNvSpPr txBox="1"/>
          <p:nvPr/>
        </p:nvSpPr>
        <p:spPr>
          <a:xfrm>
            <a:off x="7310966" y="1539757"/>
            <a:ext cx="30745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529502" y="1670611"/>
            <a:ext cx="27391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234" y="5738375"/>
            <a:ext cx="1099199" cy="10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60513" y="2378497"/>
            <a:ext cx="1514455" cy="151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56629" y="4537292"/>
            <a:ext cx="1848607" cy="9243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05601" y="4253321"/>
            <a:ext cx="1587923" cy="11790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678941" y="744829"/>
            <a:ext cx="10396883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 dirty="0">
                <a:solidFill>
                  <a:srgbClr val="366092"/>
                </a:solidFill>
              </a:rPr>
              <a:t>PROCESO DE DESARROLLO </a:t>
            </a:r>
            <a:r>
              <a:rPr lang="en-US" sz="4800" b="1" cap="none" dirty="0">
                <a:solidFill>
                  <a:srgbClr val="366092"/>
                </a:solidFill>
              </a:rPr>
              <a:t>(Móvil)</a:t>
            </a:r>
            <a:endParaRPr sz="4800" b="1" dirty="0">
              <a:solidFill>
                <a:srgbClr val="366092"/>
              </a:solidFill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550" y="5603126"/>
            <a:ext cx="1099199" cy="10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593" y="2420717"/>
            <a:ext cx="2356927" cy="23569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7317" y="2072801"/>
            <a:ext cx="4578075" cy="23462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501850" y="470662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</a:pPr>
            <a:r>
              <a:rPr lang="en-US" b="1" dirty="0"/>
              <a:t>FUNCIONALIDADES DE (AMBULANCE SERVICE)</a:t>
            </a:r>
            <a:endParaRPr b="1" dirty="0"/>
          </a:p>
        </p:txBody>
      </p:sp>
      <p:sp>
        <p:nvSpPr>
          <p:cNvPr id="231" name="Google Shape;231;p25"/>
          <p:cNvSpPr txBox="1"/>
          <p:nvPr/>
        </p:nvSpPr>
        <p:spPr>
          <a:xfrm>
            <a:off x="1696232" y="1779869"/>
            <a:ext cx="8799600" cy="4296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endParaRPr lang="es-ES" dirty="0"/>
          </a:p>
          <a:p>
            <a:r>
              <a:rPr lang="es-ES" sz="2800" dirty="0"/>
              <a:t>Consumidor:</a:t>
            </a:r>
          </a:p>
          <a:p>
            <a:endParaRPr lang="es-ES" sz="2800" dirty="0"/>
          </a:p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s-ES" sz="2800" dirty="0"/>
              <a:t>Elegir la ambulancia mas cercana a su posición.</a:t>
            </a:r>
          </a:p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s-ES" sz="2800" dirty="0"/>
              <a:t>Grabar un audio para así facilitar el envío de una breve descripción del accidente.</a:t>
            </a:r>
          </a:p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s-ES" sz="2800" dirty="0"/>
              <a:t>Seguir en tiempo real la ambulancia, hasta la ubicación del accidente.</a:t>
            </a:r>
          </a:p>
          <a:p>
            <a:pPr fontAlgn="base"/>
            <a:endParaRPr lang="es-ES" dirty="0"/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endParaRPr sz="2400" b="0" i="0" u="none" strike="noStrike" cap="none" dirty="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7" y="5566724"/>
            <a:ext cx="1099199" cy="102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CA0BE65-BF29-4031-91AF-E7A9C41A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FUNCIONALIDADES DE (AMBULANCE SERVICE)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030B18-7F6E-4969-A593-7DD8CA27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988" y="1786596"/>
            <a:ext cx="8645378" cy="4501662"/>
          </a:xfrm>
        </p:spPr>
        <p:txBody>
          <a:bodyPr/>
          <a:lstStyle/>
          <a:p>
            <a:pPr marL="114300" indent="0">
              <a:buNone/>
            </a:pPr>
            <a:r>
              <a:rPr lang="es-ES" sz="2800" dirty="0">
                <a:latin typeface="+mj-lt"/>
              </a:rPr>
              <a:t>Conductor:</a:t>
            </a:r>
            <a:endParaRPr lang="es-ES" sz="4800" dirty="0">
              <a:latin typeface="+mj-lt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s-ES" sz="2800" dirty="0">
                <a:latin typeface="+mj-lt"/>
              </a:rPr>
              <a:t>Recibir notificaciones de las solicitudes presentadas por el consumidor.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s-ES" sz="2800" dirty="0">
                <a:latin typeface="+mj-lt"/>
              </a:rPr>
              <a:t>Aceptar o cancelar la solicitud.</a:t>
            </a:r>
          </a:p>
          <a:p>
            <a:pPr marL="114300" indent="0" fontAlgn="base">
              <a:buNone/>
            </a:pPr>
            <a:br>
              <a:rPr lang="es-ES" sz="4800" dirty="0">
                <a:latin typeface="+mj-lt"/>
              </a:rPr>
            </a:br>
            <a:r>
              <a:rPr lang="es-ES" sz="2800" dirty="0">
                <a:latin typeface="+mj-lt"/>
              </a:rPr>
              <a:t>Administrador(web)</a:t>
            </a:r>
            <a:endParaRPr lang="es-ES" sz="4800" dirty="0">
              <a:latin typeface="+mj-lt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s-ES" sz="2800" dirty="0">
                <a:latin typeface="+mj-lt"/>
              </a:rPr>
              <a:t>Agregar, editar y eliminar ambulancias, conductores y empresas.</a:t>
            </a:r>
          </a:p>
          <a:p>
            <a:endParaRPr lang="es-CO" dirty="0"/>
          </a:p>
        </p:txBody>
      </p:sp>
      <p:pic>
        <p:nvPicPr>
          <p:cNvPr id="5" name="Google Shape;232;p25">
            <a:extLst>
              <a:ext uri="{FF2B5EF4-FFF2-40B4-BE49-F238E27FC236}">
                <a16:creationId xmlns:a16="http://schemas.microsoft.com/office/drawing/2014/main" id="{ECE15E09-8F0D-4FFC-86B7-E0BDFE87EB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27" y="5566724"/>
            <a:ext cx="1099199" cy="102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6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EAA0BA-A08D-47F8-8135-F56EFB41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22" y="0"/>
            <a:ext cx="4677235" cy="4479048"/>
          </a:xfrm>
          <a:prstGeom prst="rect">
            <a:avLst/>
          </a:prstGeom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922" y="5182708"/>
            <a:ext cx="1099199" cy="1020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3933622" y="3297361"/>
            <a:ext cx="6952267" cy="2700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>
                <a:solidFill>
                  <a:srgbClr val="366092"/>
                </a:solidFill>
                <a:latin typeface="Lobster"/>
                <a:ea typeface="Lobster"/>
                <a:cs typeface="Lobster"/>
                <a:sym typeface="Lobster"/>
              </a:rPr>
              <a:t>MUCHAS 			GRACIAS</a:t>
            </a:r>
            <a:endParaRPr sz="8000" b="0" i="0" u="none" strike="noStrike" cap="none" dirty="0">
              <a:solidFill>
                <a:srgbClr val="36609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2955878" y="1163821"/>
            <a:ext cx="4452731" cy="79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/>
              <a:t>PROBLEMA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2392292" y="2411225"/>
            <a:ext cx="72357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>
              <a:spcBef>
                <a:spcPts val="0"/>
              </a:spcBef>
              <a:buSzPts val="3200"/>
              <a:buNone/>
            </a:pPr>
            <a:r>
              <a:rPr lang="en-US" sz="3200" cap="none" dirty="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ES" sz="3200" dirty="0">
                <a:latin typeface="Arial"/>
                <a:ea typeface="Arial"/>
                <a:cs typeface="Arial"/>
                <a:sym typeface="Arial"/>
              </a:rPr>
              <a:t> como se podría facilitar  la comunicación  entre un usuario  y el conductor de una ambulancia en el  momento de acudir al servicio</a:t>
            </a:r>
            <a:r>
              <a:rPr lang="en-US" sz="3200" cap="none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3200" cap="none" dirty="0">
              <a:latin typeface="Arial"/>
              <a:ea typeface="Arial"/>
              <a:cs typeface="Arial"/>
              <a:sym typeface="Arial"/>
            </a:endParaRPr>
          </a:p>
          <a:p>
            <a:pPr marL="457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200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8722" y="1958950"/>
            <a:ext cx="1956133" cy="19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047" y="5337862"/>
            <a:ext cx="1211645" cy="112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2872899" y="824552"/>
            <a:ext cx="5317435" cy="76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sz="4400" b="1"/>
              <a:t>OBJETIVO GENERAL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2210631" y="2271842"/>
            <a:ext cx="81495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Desarrollar un prototipo software que facilite  el procedimiento de solicitud de  un servicio de ambulancia a los usuarios, por medio de un Sistema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móvil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183" y="5592290"/>
            <a:ext cx="1153801" cy="107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64325" y="353138"/>
            <a:ext cx="10396883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 dirty="0"/>
              <a:t>OBJETIVOS ESPECÍFICOS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025746" y="1517312"/>
            <a:ext cx="7874039" cy="490114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292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dirty="0">
                <a:latin typeface="Arial"/>
                <a:ea typeface="Arial"/>
                <a:cs typeface="Arial"/>
                <a:sym typeface="Arial"/>
              </a:rPr>
              <a:t>Identificar inconvenientes  en el momento de solicitar un servicio de ambulancia</a:t>
            </a:r>
          </a:p>
          <a:p>
            <a:pPr marL="45720" indent="0">
              <a:lnSpc>
                <a:spcPct val="90000"/>
              </a:lnSpc>
              <a:buNone/>
            </a:pPr>
            <a:endParaRPr lang="es-CO" dirty="0">
              <a:latin typeface="Arial"/>
              <a:ea typeface="Arial"/>
              <a:cs typeface="Arial"/>
              <a:sym typeface="Arial"/>
            </a:endParaRPr>
          </a:p>
          <a:p>
            <a:pPr marL="50292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dirty="0">
                <a:latin typeface="Arial"/>
                <a:ea typeface="Arial"/>
                <a:cs typeface="Arial"/>
                <a:sym typeface="Arial"/>
              </a:rPr>
              <a:t>Formular soluciones para posibles mejoras en la comunicación</a:t>
            </a:r>
          </a:p>
          <a:p>
            <a:pPr marL="45720" indent="0">
              <a:lnSpc>
                <a:spcPct val="90000"/>
              </a:lnSpc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s-CO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Diseñar  el procedimiento a la ambulancia.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endParaRPr lang="es-CO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s-CO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Desarrollar una aplicación web y móvil.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s-CO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s-ES" dirty="0">
                <a:latin typeface="Arial"/>
                <a:cs typeface="Arial"/>
                <a:sym typeface="Arial"/>
              </a:rPr>
              <a:t>Realizar pruebas de </a:t>
            </a:r>
            <a:r>
              <a:rPr lang="es-ES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software</a:t>
            </a:r>
            <a:r>
              <a:rPr lang="es-ES" dirty="0">
                <a:latin typeface="Arial"/>
                <a:cs typeface="Arial"/>
                <a:sym typeface="Arial"/>
              </a:rPr>
              <a:t> de acuerdo a la herramienta anteriormente propuesta</a:t>
            </a:r>
            <a:endParaRPr lang="es-ES" dirty="0"/>
          </a:p>
          <a:p>
            <a:pPr indent="-457200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s-CO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  <a:p>
            <a:pPr lvl="0" indent="-457200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s-CO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5156" y="5645942"/>
            <a:ext cx="1118575" cy="98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870957" y="761737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 dirty="0"/>
              <a:t>JUSTIFICACIÓN </a:t>
            </a:r>
            <a:endParaRPr dirty="0"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86" y="5616840"/>
            <a:ext cx="1099199" cy="102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453315" y="2152897"/>
            <a:ext cx="9414300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propósito de desarrollar este prototipo es para </a:t>
            </a:r>
            <a:r>
              <a:rPr lang="en-US" sz="3200" dirty="0" err="1">
                <a:solidFill>
                  <a:schemeClr val="dk1"/>
                </a:solidFill>
              </a:rPr>
              <a:t>generar</a:t>
            </a:r>
            <a:r>
              <a:rPr lang="en-US" sz="3200" dirty="0">
                <a:solidFill>
                  <a:schemeClr val="dk1"/>
                </a:solidFill>
              </a:rPr>
              <a:t> una </a:t>
            </a:r>
            <a:r>
              <a:rPr lang="en-US" sz="3200" dirty="0" err="1">
                <a:solidFill>
                  <a:schemeClr val="dk1"/>
                </a:solidFill>
              </a:rPr>
              <a:t>propuesta</a:t>
            </a:r>
            <a:r>
              <a:rPr lang="en-US" sz="3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de </a:t>
            </a:r>
            <a:r>
              <a:rPr lang="en-US" sz="3200" dirty="0" err="1">
                <a:solidFill>
                  <a:schemeClr val="tx1"/>
                </a:solidFill>
              </a:rPr>
              <a:t>mejora</a:t>
            </a:r>
            <a:r>
              <a:rPr lang="en-US" sz="3200" dirty="0">
                <a:solidFill>
                  <a:schemeClr val="tx1"/>
                </a:solidFill>
              </a:rPr>
              <a:t> para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comunicación entre el usuario y el conductor, debido a los inconvenientes que se presenta en el momento de solicitar un servicio de ambulancia.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3028466" y="790240"/>
            <a:ext cx="5075073" cy="80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/>
              <a:t>ANTECEDENTES</a:t>
            </a:r>
            <a:endParaRPr/>
          </a:p>
        </p:txBody>
      </p:sp>
      <p:pic>
        <p:nvPicPr>
          <p:cNvPr id="134" name="Google Shape;134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25892" y="1958546"/>
            <a:ext cx="3674659" cy="35688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975" y="5436065"/>
            <a:ext cx="1195215" cy="110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Imagen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975" y="2245201"/>
            <a:ext cx="3255681" cy="21948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137" name="Google Shape;137;p18" descr="Resultado de imagen para app pulsepoint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8" descr="Resultado de imagen para app pulsepoint"/>
          <p:cNvSpPr/>
          <p:nvPr/>
        </p:nvSpPr>
        <p:spPr>
          <a:xfrm>
            <a:off x="307975" y="794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18" descr="Resultado de imagen para app pulsepoint"/>
          <p:cNvSpPr/>
          <p:nvPr/>
        </p:nvSpPr>
        <p:spPr>
          <a:xfrm>
            <a:off x="460375" y="16034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18" descr="Resultado de imagen para app pulsepoint"/>
          <p:cNvSpPr/>
          <p:nvPr/>
        </p:nvSpPr>
        <p:spPr>
          <a:xfrm>
            <a:off x="612775" y="312741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8357" y="2012149"/>
            <a:ext cx="3407075" cy="226725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86686" y="435370"/>
            <a:ext cx="10396883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ans Pro"/>
              <a:buNone/>
            </a:pPr>
            <a:r>
              <a:rPr lang="en-US" sz="4800" b="1" dirty="0"/>
              <a:t>ARQUITECTURA (WEB)</a:t>
            </a:r>
            <a:endParaRPr dirty="0"/>
          </a:p>
        </p:txBody>
      </p:sp>
      <p:pic>
        <p:nvPicPr>
          <p:cNvPr id="148" name="Google Shape;148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9586" y="5600393"/>
            <a:ext cx="1101489" cy="101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6DF9D12-CC35-4268-8C5D-27C73E813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6" t="27182" r="27621" b="19222"/>
          <a:stretch/>
        </p:blipFill>
        <p:spPr>
          <a:xfrm>
            <a:off x="2383247" y="1587335"/>
            <a:ext cx="6831092" cy="44147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4237978" y="2742477"/>
            <a:ext cx="41502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¡PROCESO DE DESARROLLO!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404615" y="-791890"/>
            <a:ext cx="6044852" cy="89620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32" y="5691474"/>
            <a:ext cx="1099199" cy="10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0175" y="2437735"/>
            <a:ext cx="4385087" cy="22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 idx="4294967295"/>
          </p:nvPr>
        </p:nvSpPr>
        <p:spPr>
          <a:xfrm>
            <a:off x="0" y="706438"/>
            <a:ext cx="5851525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Source Sans Pro"/>
              <a:buNone/>
            </a:pPr>
            <a:r>
              <a:rPr lang="en-US" sz="4860" b="1"/>
              <a:t>MARCO DE DESARROLLO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509802" y="2479650"/>
            <a:ext cx="4520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*Herramienta de Google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00174" y="3155063"/>
            <a:ext cx="25179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✓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*Sprints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870388" y="659912"/>
            <a:ext cx="417361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36609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</a:t>
            </a:r>
            <a:endParaRPr sz="1400" b="0" i="0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149128" y="1860241"/>
            <a:ext cx="37768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Equipos de trabajo: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210719" y="3889159"/>
            <a:ext cx="31142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Móvil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096000" y="5544047"/>
            <a:ext cx="32070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dirty="0">
                <a:solidFill>
                  <a:schemeClr val="lt1"/>
                </a:solidFill>
                <a:latin typeface="Source Sans Pro"/>
                <a:ea typeface="Source Sans Pro"/>
                <a:sym typeface="Source Sans Pro"/>
              </a:rPr>
              <a:t> 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210719" y="3183913"/>
            <a:ext cx="2690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225948" y="4716603"/>
            <a:ext cx="2690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Servicios web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771" y="2331641"/>
            <a:ext cx="981617" cy="9816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1652" y="3290484"/>
            <a:ext cx="836947" cy="83694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5096" y="2397089"/>
            <a:ext cx="2039167" cy="2039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190" name="Google Shape;190;p21"/>
          <p:cNvSpPr txBox="1"/>
          <p:nvPr/>
        </p:nvSpPr>
        <p:spPr>
          <a:xfrm>
            <a:off x="6193555" y="2581644"/>
            <a:ext cx="205783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097" y="5581494"/>
            <a:ext cx="1114799" cy="103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Adyacenci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271</Words>
  <Application>Microsoft Office PowerPoint</Application>
  <PresentationFormat>Panorámica</PresentationFormat>
  <Paragraphs>59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Source Sans Pro</vt:lpstr>
      <vt:lpstr>Bahnschrift</vt:lpstr>
      <vt:lpstr>Lobster</vt:lpstr>
      <vt:lpstr>Noto Sans Symbols</vt:lpstr>
      <vt:lpstr>Cambria</vt:lpstr>
      <vt:lpstr>Courier New</vt:lpstr>
      <vt:lpstr>Arial</vt:lpstr>
      <vt:lpstr>Calibri</vt:lpstr>
      <vt:lpstr>Wingdings</vt:lpstr>
      <vt:lpstr>Adyacencia</vt:lpstr>
      <vt:lpstr>Análisis Y Desarrollo De Sistemas De Información</vt:lpstr>
      <vt:lpstr>PROBLEMA</vt:lpstr>
      <vt:lpstr>OBJETIVO GENERAL</vt:lpstr>
      <vt:lpstr>OBJETIVOS ESPECÍFICOS</vt:lpstr>
      <vt:lpstr>JUSTIFICACIÓN </vt:lpstr>
      <vt:lpstr>ANTECEDENTES</vt:lpstr>
      <vt:lpstr>ARQUITECTURA (WEB)</vt:lpstr>
      <vt:lpstr>Presentación de PowerPoint</vt:lpstr>
      <vt:lpstr>MARCO DE DESARROLLO</vt:lpstr>
      <vt:lpstr>Presentación de PowerPoint</vt:lpstr>
      <vt:lpstr>Presentación de PowerPoint</vt:lpstr>
      <vt:lpstr>PROCESO DE DESARROLLO (Web)</vt:lpstr>
      <vt:lpstr>PROCESO DE DESARROLLO (Móvil)</vt:lpstr>
      <vt:lpstr>FUNCIONALIDADES DE (AMBULANCE SERVICE)</vt:lpstr>
      <vt:lpstr>FUNCIONALIDADES DE (AMBULANCE SERVICE)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Desarrollo De Sistemas De Información</dc:title>
  <dc:creator>yesica anacona</dc:creator>
  <cp:lastModifiedBy>yesica anacona</cp:lastModifiedBy>
  <cp:revision>15</cp:revision>
  <dcterms:modified xsi:type="dcterms:W3CDTF">2019-02-12T22:21:23Z</dcterms:modified>
</cp:coreProperties>
</file>